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2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936"/>
    <a:srgbClr val="ADD0B1"/>
    <a:srgbClr val="019150"/>
    <a:srgbClr val="C4DCC7"/>
    <a:srgbClr val="A2CAA7"/>
    <a:srgbClr val="029163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F9B8F87-B039-E8F6-ACF3-E991DBF1D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52" y="0"/>
            <a:ext cx="9375648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0F48C91-CBB8-42D6-86F1-B7FC3F3A265C}"/>
              </a:ext>
            </a:extLst>
          </p:cNvPr>
          <p:cNvSpPr/>
          <p:nvPr/>
        </p:nvSpPr>
        <p:spPr>
          <a:xfrm>
            <a:off x="2816352" y="5181600"/>
            <a:ext cx="9375648" cy="16764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E7B6AF-CEF8-4E8D-6241-2E9514CA4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40066"/>
              </p:ext>
            </p:extLst>
          </p:nvPr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en-US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en-US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Latn-R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-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30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Kopaonik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81890"/>
              </p:ext>
            </p:extLst>
          </p:nvPr>
        </p:nvGraphicFramePr>
        <p:xfrm>
          <a:off x="3200400" y="457200"/>
          <a:ext cx="8540708" cy="610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708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736625">
                <a:tc>
                  <a:txBody>
                    <a:bodyPr/>
                    <a:lstStyle/>
                    <a:p>
                      <a:pPr algn="r"/>
                      <a:r>
                        <a:rPr lang="sr-Latn-RS" sz="28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1365091">
                <a:tc>
                  <a:txBody>
                    <a:bodyPr/>
                    <a:lstStyle/>
                    <a:p>
                      <a:pPr marL="0" algn="r"/>
                      <a:r>
                        <a:rPr lang="sr-Latn-RS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Paper authors – Name Surname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ACD6-BAD0-BF81-A20D-12CC9425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Introduction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sz="1600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26-30, </a:t>
            </a:r>
            <a:r>
              <a:rPr lang="sr-Cyrl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5, Kopaonik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BFF9E5-19BC-6D70-C492-01D4B28F56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0E7FA69-4783-8E8C-D793-2CD74BB757F0}"/>
              </a:ext>
            </a:extLst>
          </p:cNvPr>
          <p:cNvSpPr txBox="1">
            <a:spLocks/>
          </p:cNvSpPr>
          <p:nvPr/>
        </p:nvSpPr>
        <p:spPr>
          <a:xfrm>
            <a:off x="0" y="283337"/>
            <a:ext cx="11024316" cy="497760"/>
          </a:xfrm>
          <a:prstGeom prst="rect">
            <a:avLst/>
          </a:prstGeom>
          <a:solidFill>
            <a:srgbClr val="0191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Paper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subtitle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1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A08CE1B-1FBB-EB2A-A5BA-3B4129A86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DAA23A-0B19-C2E2-04FA-2216E75ED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DCA392-EC80-59B2-3478-E1ACF5B524F9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sz="1600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26-30, </a:t>
            </a:r>
            <a:r>
              <a:rPr lang="sr-Cyrl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5, Kopaonik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BBD5E2-88FD-9749-B588-7D520BD6BB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7E117-95AE-077D-8851-5FED7FAF4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5F4B1D2-9CE5-83C9-FF62-DABCD440EE31}"/>
              </a:ext>
            </a:extLst>
          </p:cNvPr>
          <p:cNvSpPr txBox="1">
            <a:spLocks/>
          </p:cNvSpPr>
          <p:nvPr/>
        </p:nvSpPr>
        <p:spPr>
          <a:xfrm>
            <a:off x="0" y="283337"/>
            <a:ext cx="11024316" cy="497760"/>
          </a:xfrm>
          <a:prstGeom prst="rect">
            <a:avLst/>
          </a:prstGeom>
          <a:solidFill>
            <a:srgbClr val="0191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Paper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subtitle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2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0360B2A-FF7D-6F41-45F5-4578A7F83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0852DA-AAD7-51A9-5E5A-04BC9844A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244AC76-EABC-D730-E2DF-9F9B92862F37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sz="1600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26-30, </a:t>
            </a:r>
            <a:r>
              <a:rPr lang="sr-Cyrl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5, Kopaonik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10C328B-B8BA-744F-A317-0494212928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2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6D6F3-C715-6224-83FF-A8286317C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95B170C-AC62-8534-4E02-38B61B12F07C}"/>
              </a:ext>
            </a:extLst>
          </p:cNvPr>
          <p:cNvSpPr txBox="1">
            <a:spLocks/>
          </p:cNvSpPr>
          <p:nvPr/>
        </p:nvSpPr>
        <p:spPr>
          <a:xfrm>
            <a:off x="0" y="283337"/>
            <a:ext cx="11024316" cy="497760"/>
          </a:xfrm>
          <a:prstGeom prst="rect">
            <a:avLst/>
          </a:prstGeom>
          <a:solidFill>
            <a:srgbClr val="0191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Paper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subtitle</a:t>
            </a:r>
            <a:r>
              <a:rPr lang="sr-Latn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 3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B2D3-8ADB-8F52-A38D-E891C5AC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9E6319-93CF-CAA0-21B0-B53DC95AE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51D8C0-5B96-5686-4EF3-7839284F953B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sz="1600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26-30, </a:t>
            </a:r>
            <a:r>
              <a:rPr lang="sr-Cyrl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5, Kopaonik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69BF1CE-E9E2-CE10-D9BB-0C559969D3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5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DEFAC8F-3E09-30C7-DCC6-A2E46DB4132C}"/>
              </a:ext>
            </a:extLst>
          </p:cNvPr>
          <p:cNvSpPr txBox="1">
            <a:spLocks/>
          </p:cNvSpPr>
          <p:nvPr/>
        </p:nvSpPr>
        <p:spPr>
          <a:xfrm>
            <a:off x="0" y="283337"/>
            <a:ext cx="11024316" cy="497760"/>
          </a:xfrm>
          <a:prstGeom prst="rect">
            <a:avLst/>
          </a:prstGeom>
          <a:solidFill>
            <a:srgbClr val="0191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r-Latn-RS" sz="28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Conclusion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3071810-0958-DDB2-117C-C58D7264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Text...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276562-057C-0703-E885-25BAF8D509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F96139-890E-4137-2505-D0A3A4FB0BD2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7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. </a:t>
            </a:r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Conference</a:t>
            </a:r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Latn-RS" sz="1600" b="1" dirty="0" err="1">
                <a:solidFill>
                  <a:srgbClr val="029163"/>
                </a:solidFill>
                <a:latin typeface="Century Gothic" panose="020B0502020202020204" pitchFamily="34" charset="0"/>
              </a:rPr>
              <a:t>Serbia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202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Latn-R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May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26-30, </a:t>
            </a:r>
            <a:r>
              <a:rPr lang="sr-Cyrl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sr-Latn-R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5, Kopaonik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9D4AA59-732C-69FF-F618-83B7D71B6A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3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057705-D44A-CD7C-8C72-DF85052E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11"/>
          <a:stretch/>
        </p:blipFill>
        <p:spPr>
          <a:xfrm>
            <a:off x="-9930" y="0"/>
            <a:ext cx="12201930" cy="57023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DFC8FF-BDBC-D558-2DEB-1D6A548D8E94}"/>
              </a:ext>
            </a:extLst>
          </p:cNvPr>
          <p:cNvSpPr/>
          <p:nvPr/>
        </p:nvSpPr>
        <p:spPr>
          <a:xfrm>
            <a:off x="7874000" y="0"/>
            <a:ext cx="4318000" cy="57023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2" y="5861310"/>
            <a:ext cx="1630382" cy="7529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9901886" y="6068483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B50132B-89DB-B869-4519-72C3B458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94707"/>
              </p:ext>
            </p:extLst>
          </p:nvPr>
        </p:nvGraphicFramePr>
        <p:xfrm>
          <a:off x="311192" y="489397"/>
          <a:ext cx="115696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180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624436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Latn-RS" sz="32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THANK YOU FOR YOUR ATTENTION!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Authors contact details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154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7</cp:revision>
  <dcterms:created xsi:type="dcterms:W3CDTF">2023-04-06T16:29:54Z</dcterms:created>
  <dcterms:modified xsi:type="dcterms:W3CDTF">2025-04-17T10:28:53Z</dcterms:modified>
</cp:coreProperties>
</file>